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57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robst Miller" initials="SPM" lastIdx="14" clrIdx="0">
    <p:extLst>
      <p:ext uri="{19B8F6BF-5375-455C-9EA6-DF929625EA0E}">
        <p15:presenceInfo xmlns:p15="http://schemas.microsoft.com/office/powerpoint/2012/main" userId="S-1-5-21-1919623519-3801086093-3975678671-1146" providerId="AD"/>
      </p:ext>
    </p:extLst>
  </p:cmAuthor>
  <p:cmAuthor id="2" name="Karen Hoare" initials="KH" lastIdx="3" clrIdx="1">
    <p:extLst>
      <p:ext uri="{19B8F6BF-5375-455C-9EA6-DF929625EA0E}">
        <p15:presenceInfo xmlns:p15="http://schemas.microsoft.com/office/powerpoint/2012/main" userId="S-1-5-21-497448293-280194978-1469997231-9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62A"/>
    <a:srgbClr val="525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738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5T11:45:40.743" idx="14">
    <p:pos x="7680" y="987"/>
    <p:text>They just commented on this image in the video. If we can make the mask cover his nostril, it will work.</p:text>
    <p:extLst>
      <p:ext uri="{C676402C-5697-4E1C-873F-D02D1690AC5C}">
        <p15:threadingInfo xmlns:p15="http://schemas.microsoft.com/office/powerpoint/2012/main" timeZoneBias="360"/>
      </p:ext>
    </p:extLst>
  </p:cm>
  <p:cm authorId="2" dt="2019-02-14T14:17:59.771" idx="1">
    <p:pos x="7680" y="1083"/>
    <p:text>Yes, please change if possible and in the SOP and checklists.</p:text>
    <p:extLst>
      <p:ext uri="{C676402C-5697-4E1C-873F-D02D1690AC5C}">
        <p15:threadingInfo xmlns:p15="http://schemas.microsoft.com/office/powerpoint/2012/main" timeZoneBias="360">
          <p15:parentCm authorId="1" idx="1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14T14:18:35.049" idx="2">
    <p:pos x="10" y="10"/>
    <p:text>Is it possible to crop so the pliers etc are clearer?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E8C110-6095-4E6E-BB10-3702A6C0B31F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86BC809-3E8C-402A-B7A1-29BFEBF8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C809-3E8C-402A-B7A1-29BFEBF883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10E3-FA71-46F0-BE65-9A612617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353" y="2884514"/>
            <a:ext cx="4826402" cy="1133010"/>
          </a:xfrm>
        </p:spPr>
        <p:txBody>
          <a:bodyPr anchor="ctr"/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3CBA-B405-47D5-95E8-3E276DF9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40" y="475227"/>
            <a:ext cx="3527306" cy="587141"/>
          </a:xfrm>
        </p:spPr>
        <p:txBody>
          <a:bodyPr anchor="ctr" anchorCtr="0"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6192-B2BC-4A38-A7FA-02919423E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923" y="1567468"/>
            <a:ext cx="7259518" cy="5305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756CD-83D5-42C7-957F-5D8932858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309813"/>
            <a:ext cx="4669757" cy="45674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228600">
              <a:buFont typeface="Arial" panose="020B0604020202020204" pitchFamily="34" charset="0"/>
              <a:buChar char="▫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8513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228600"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82D31-EC07-425E-8AE1-8A33F6852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7"/>
            <a:ext cx="3670367" cy="72681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52545C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D9DBA8-081D-4543-B12D-F2EB7B45C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567468"/>
            <a:ext cx="1267635" cy="74234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8962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AA35E-8374-462F-A6A2-F1BE3E71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574" y="136525"/>
            <a:ext cx="4804913" cy="475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9E7A-2E9A-41F9-9DB7-B3B6D9B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03CB2-33A0-4312-87E5-F8DE49D82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FC29-6986-4B29-88B6-9BC8A2410E0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6F03-CB0C-429B-B1AD-7D8CA223D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C4A4-A9D0-4CC5-A8DC-76945C4F2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09DE-9738-4624-AA6D-F2557ECB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A7412-4912-4D2B-8283-BBCA72D85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Vacunación y Tratamiento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2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507933"/>
            <a:ext cx="4789048" cy="4567436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Poner mucha atención en el movimiento de los cerdos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Si a usted o al cerdo al que está inyectando lo empujan puede pincharse accidentalmente con la aguja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Mantener sus rodillas ligeramente dobladas mientras camina por el corral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6"/>
            <a:ext cx="3670367" cy="992563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En las naves de destete y destete a mercado, usted utilizará tablas de arreo para acorralar a los cerdos.</a:t>
            </a:r>
            <a:endParaRPr lang="en-US" sz="1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" y="1708104"/>
            <a:ext cx="1267635" cy="742345"/>
          </a:xfrm>
        </p:spPr>
        <p:txBody>
          <a:bodyPr/>
          <a:lstStyle/>
          <a:p>
            <a:r>
              <a:rPr lang="en-US" dirty="0"/>
              <a:t>Paso 9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75E2577-0CF7-42F2-AB8B-F724E2EAE6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r="12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21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Para obtener más información, consulte los materiales del Consejo Nacional de Porcicultores acerca del </a:t>
            </a:r>
            <a:r>
              <a:rPr lang="es-MX" i="1" dirty="0"/>
              <a:t>Uso Perfecto de la Aguja</a:t>
            </a:r>
            <a:r>
              <a:rPr lang="en-US" dirty="0"/>
              <a:t>. 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Si una aguja se rompe dentro de un cerdo, siga el protocolo de su granja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567468"/>
            <a:ext cx="1301503" cy="742345"/>
          </a:xfrm>
        </p:spPr>
        <p:txBody>
          <a:bodyPr/>
          <a:lstStyle/>
          <a:p>
            <a:r>
              <a:rPr lang="en-US" dirty="0"/>
              <a:t>Paso 10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9F31606-BBCF-4E23-B269-48ACFE3C31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FC040C3-EB35-4C27-A9E1-0498C79BCE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1541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MX" dirty="0"/>
              <a:t>Comenzar su turno de trabajo haciendo estiramientos para sus manos y muñecas y de esa manera preparar los músculos para las tareas asignadas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La rotación de las tareas y descansos regulares permitirán que los músculos se recuperen cuando se usan mucho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Tratar de alternar las manos y mantener una posición neutral de la muñeca.</a:t>
            </a:r>
            <a:endParaRPr lang="en-US" dirty="0"/>
          </a:p>
          <a:p>
            <a:pPr lvl="0"/>
            <a:r>
              <a:rPr lang="es-MX" dirty="0"/>
              <a:t>Levantar de manera incorrecta, flexionarse o agacharse frecuentemente tensa los músculos de la espalda</a:t>
            </a:r>
            <a:r>
              <a:rPr lang="en-US" dirty="0"/>
              <a:t>.</a:t>
            </a:r>
          </a:p>
          <a:p>
            <a:pPr lvl="1"/>
            <a:r>
              <a:rPr lang="es-MX" dirty="0"/>
              <a:t>Siempre levantar con los músculos de las piernas y no con los de la espalda</a:t>
            </a:r>
            <a:r>
              <a:rPr lang="en-US" dirty="0"/>
              <a:t>. </a:t>
            </a:r>
          </a:p>
          <a:p>
            <a:pPr lvl="1"/>
            <a:r>
              <a:rPr lang="es-MX" dirty="0"/>
              <a:t>Evitar rotar la cintura y sostener el animal o cualquier otra carga lo más pegado al cuerpo</a:t>
            </a:r>
            <a:r>
              <a:rPr lang="en-US" dirty="0"/>
              <a:t>. </a:t>
            </a:r>
          </a:p>
          <a:p>
            <a:pPr lvl="1"/>
            <a:r>
              <a:rPr lang="es-MX" dirty="0"/>
              <a:t>Darle siempre el tiempo suficiente a su cuerpo para que se recupere de las tareas físicas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/>
              <a:t>Evitar la lesión por movimiento repetitivo.</a:t>
            </a:r>
            <a:endParaRPr lang="en-US" sz="1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567468"/>
            <a:ext cx="1301503" cy="742345"/>
          </a:xfrm>
        </p:spPr>
        <p:txBody>
          <a:bodyPr/>
          <a:lstStyle/>
          <a:p>
            <a:r>
              <a:rPr lang="en-US" dirty="0"/>
              <a:t>Paso 11</a:t>
            </a:r>
          </a:p>
        </p:txBody>
      </p:sp>
    </p:spTree>
    <p:extLst>
      <p:ext uri="{BB962C8B-B14F-4D97-AF65-F5344CB8AC3E}">
        <p14:creationId xmlns:p14="http://schemas.microsoft.com/office/powerpoint/2010/main" val="29051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Vacunación y Tratamiento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6"/>
            <a:ext cx="3670367" cy="146916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Tomarse el tiempo y sujetar correctamente a los animales para reducir las lesiones o cortadas con agujas en los trabajadores y cerdos.</a:t>
            </a:r>
            <a:endParaRPr lang="en-US" sz="17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MX" dirty="0"/>
              <a:t>Paso</a:t>
            </a:r>
            <a:r>
              <a:rPr lang="en-US" dirty="0"/>
              <a:t> 1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9574700-3EF1-4965-9702-9A1BD1CD56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7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8619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DC7EDE-051A-4501-8000-2043FB4E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3F52E1-E338-4031-A718-E1A14FEE35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42875" y="2309813"/>
            <a:ext cx="4604385" cy="4567436"/>
          </a:xfrm>
        </p:spPr>
        <p:txBody>
          <a:bodyPr>
            <a:normAutofit lnSpcReduction="10000"/>
          </a:bodyPr>
          <a:lstStyle/>
          <a:p>
            <a:pPr lvl="0"/>
            <a:r>
              <a:rPr lang="es-MX" dirty="0"/>
              <a:t>Dejar la tapa de la aguja puesta hasta que se encuentre listo para inyectar al primer cerdo.</a:t>
            </a:r>
            <a:endParaRPr lang="en-US" dirty="0"/>
          </a:p>
          <a:p>
            <a:pPr lvl="0"/>
            <a:r>
              <a:rPr lang="es-MX" dirty="0"/>
              <a:t>Cuando se pueda, colocar un protector de agujas a la jeringa.</a:t>
            </a:r>
            <a:endParaRPr lang="en-US" dirty="0"/>
          </a:p>
          <a:p>
            <a:pPr lvl="0"/>
            <a:r>
              <a:rPr lang="es-MX" dirty="0"/>
              <a:t>Seleccionar el tamaño correcto de la aguja para el cerdo que usted va a inyectar</a:t>
            </a:r>
            <a:r>
              <a:rPr lang="en-US" dirty="0"/>
              <a:t>. </a:t>
            </a:r>
          </a:p>
          <a:p>
            <a:pPr lvl="1"/>
            <a:r>
              <a:rPr lang="es-MX" dirty="0"/>
              <a:t>Cerditos lactantes, cerditos de destete, cerdos a mercado o cerdos de finalización y animales reproductores necesitarán diferentes tamaños de agujas.</a:t>
            </a:r>
            <a:r>
              <a:rPr lang="en-US" dirty="0"/>
              <a:t> </a:t>
            </a:r>
            <a:r>
              <a:rPr lang="es-MX" dirty="0"/>
              <a:t>Consultar el protocolo de su granja o los materiales disponibles de apoyo en la página web: www.pork.org para información adicional relacionada con el tamaño correcto de la aguja.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3F77A6-5D8A-482F-80F2-A98BE6335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La seguridad es lo primero cuando se trabaja con agujas. </a:t>
            </a:r>
            <a:endParaRPr lang="en-US" sz="17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C0505D-582C-40A0-980A-BD9E2E757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Paso 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1986BC-C751-4C15-8EF9-3432F18615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6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201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A06099-C1FE-4EB2-B204-3836322242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r="1154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309813"/>
            <a:ext cx="4726305" cy="45674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MX" dirty="0"/>
              <a:t>SIEMPRE</a:t>
            </a:r>
            <a:endParaRPr lang="en-US" dirty="0"/>
          </a:p>
          <a:p>
            <a:pPr lvl="1"/>
            <a:r>
              <a:rPr lang="es-MX" dirty="0"/>
              <a:t>Cargar la jeringa en la mano con la aguja apuntando hacia el suelo.</a:t>
            </a:r>
            <a:endParaRPr lang="en-US" dirty="0"/>
          </a:p>
          <a:p>
            <a:pPr lvl="1"/>
            <a:r>
              <a:rPr lang="es-MX" dirty="0"/>
              <a:t>Utilizar pinzas para tapar de nuevo las agujas</a:t>
            </a:r>
            <a:r>
              <a:rPr lang="en-US" dirty="0"/>
              <a:t>. </a:t>
            </a:r>
          </a:p>
          <a:p>
            <a:pPr lvl="1"/>
            <a:r>
              <a:rPr lang="es-MX" dirty="0"/>
              <a:t>Desechar las agujas usadas, dobladas, achatadas o sucias</a:t>
            </a:r>
            <a:r>
              <a:rPr lang="en-US" dirty="0"/>
              <a:t>. </a:t>
            </a:r>
          </a:p>
          <a:p>
            <a:pPr lvl="1"/>
            <a:r>
              <a:rPr lang="es-MX" dirty="0"/>
              <a:t>Desechar las agujas en los recipientes para material filoso etiquetado correctamente</a:t>
            </a:r>
            <a:r>
              <a:rPr lang="en-US" dirty="0"/>
              <a:t>.</a:t>
            </a:r>
          </a:p>
          <a:p>
            <a:pPr lvl="1"/>
            <a:r>
              <a:rPr lang="es-MX" dirty="0"/>
              <a:t>Reportar las lesiones por pinchazos con agujas a su gerente y llamar a su doctor si se lesiona por pincharse con una aguja</a:t>
            </a:r>
            <a:r>
              <a:rPr lang="en-US" dirty="0"/>
              <a:t>.  </a:t>
            </a:r>
          </a:p>
          <a:p>
            <a:pPr lvl="1"/>
            <a:r>
              <a:rPr lang="es-MX" dirty="0"/>
              <a:t>Obedecer las indicaciones de su veterinario con respecto a la salud de los animales y saber el protocolo de cambiar agujas de su granja</a:t>
            </a:r>
            <a:r>
              <a:rPr lang="en-US" dirty="0"/>
              <a:t>.</a:t>
            </a:r>
          </a:p>
          <a:p>
            <a:pPr lvl="0"/>
            <a:r>
              <a:rPr lang="es-MX" dirty="0"/>
              <a:t>NUNCA</a:t>
            </a:r>
            <a:endParaRPr lang="en-US" dirty="0"/>
          </a:p>
          <a:p>
            <a:pPr lvl="1"/>
            <a:r>
              <a:rPr lang="es-MX" dirty="0"/>
              <a:t>Poner agujas, sin tapar, o jeringas en sus bolsillos</a:t>
            </a:r>
            <a:r>
              <a:rPr lang="en-US" dirty="0"/>
              <a:t>.</a:t>
            </a:r>
          </a:p>
          <a:p>
            <a:pPr lvl="1"/>
            <a:r>
              <a:rPr lang="es-MX" dirty="0"/>
              <a:t>Volver a utilizar o enderezar agujas</a:t>
            </a:r>
            <a:r>
              <a:rPr lang="en-US" dirty="0"/>
              <a:t>.</a:t>
            </a:r>
          </a:p>
          <a:p>
            <a:pPr lvl="1"/>
            <a:r>
              <a:rPr lang="es-MX" dirty="0"/>
              <a:t>Tratar de sacar las agujas de los recipientes para material filoso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Obedecer las normas de seguridad para mantenerse seguro y no inyectarse accidentalmente.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367208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Inyectar en el músculo del cuello, detrás de la oreja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No inyectar en el jamón o lomo a menos que lo indique el veterinario</a:t>
            </a:r>
            <a:r>
              <a:rPr lang="en-US" dirty="0"/>
              <a:t>. </a:t>
            </a:r>
          </a:p>
          <a:p>
            <a:pPr lvl="0"/>
            <a:r>
              <a:rPr lang="es-ES" dirty="0"/>
              <a:t>Marcar y registrar a los cerdos que han recibido tratamiento o han sido vacunados para evitar sobre medicar, </a:t>
            </a:r>
            <a:r>
              <a:rPr lang="es-ES" dirty="0" err="1"/>
              <a:t>sub-medicar</a:t>
            </a:r>
            <a:r>
              <a:rPr lang="es-ES"/>
              <a:t>, que falten tratamientos o transportar cerdos al mercado antes de que cumplan el periodo de retiro.</a:t>
            </a:r>
          </a:p>
          <a:p>
            <a:pPr lvl="0"/>
            <a:r>
              <a:rPr lang="es-MX"/>
              <a:t>La </a:t>
            </a:r>
            <a:r>
              <a:rPr lang="es-MX" dirty="0"/>
              <a:t>administración incorrecta de vacunas y tratamientos ponen en peligro la salud del cerdo.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/>
              <a:t>Administrar las inyecciones en el lugar correcto</a:t>
            </a:r>
            <a:r>
              <a:rPr lang="en-US" sz="1700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Paso 4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0CAF52A-8939-49FD-BB7C-F15F8A93D2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8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01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64" y="2560133"/>
            <a:ext cx="4665345" cy="4567436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Siempre recoja las agujas que caigan al suelo</a:t>
            </a:r>
            <a:r>
              <a:rPr lang="en-US" dirty="0"/>
              <a:t>.</a:t>
            </a:r>
          </a:p>
          <a:p>
            <a:pPr lvl="1"/>
            <a:r>
              <a:rPr lang="es-MX" dirty="0"/>
              <a:t>En ocasiones, las agujas que se pierden las encontramos en el hocico, garganta o patas de los cerdos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Contar el número de agujas que mete a la nave/edificio y contar el número de agujas que saca de la nave/edificio</a:t>
            </a:r>
            <a:r>
              <a:rPr lang="en-US" dirty="0"/>
              <a:t>. </a:t>
            </a:r>
            <a:r>
              <a:rPr lang="es-MX" dirty="0"/>
              <a:t>Dichos números siempre deben coincidir</a:t>
            </a:r>
            <a:r>
              <a:rPr lang="en-US" dirty="0"/>
              <a:t>. </a:t>
            </a:r>
          </a:p>
          <a:p>
            <a:pPr lvl="1"/>
            <a:r>
              <a:rPr lang="es-MX" dirty="0"/>
              <a:t>No dejar ninguna aguja usada en la nave/edificio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7"/>
            <a:ext cx="3670367" cy="106876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Cambiar de agujas frecuentemente de acuerdo con el protocolo de la granja.</a:t>
            </a:r>
            <a:endParaRPr lang="en-US" sz="1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304" y="1746205"/>
            <a:ext cx="1267635" cy="742345"/>
          </a:xfrm>
        </p:spPr>
        <p:txBody>
          <a:bodyPr/>
          <a:lstStyle/>
          <a:p>
            <a:r>
              <a:rPr lang="en-US" dirty="0"/>
              <a:t>Paso 5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9863ACA-B3B8-4629-B1E6-7EC55EFCC2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r="17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10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4A002E-D39D-47B1-8F9D-952BDC4170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700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64" y="2751773"/>
            <a:ext cx="4789048" cy="4567436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Poner atención en los barrotes de la jaula.</a:t>
            </a:r>
            <a:r>
              <a:rPr lang="en-US" dirty="0"/>
              <a:t> </a:t>
            </a:r>
          </a:p>
          <a:p>
            <a:pPr lvl="0"/>
            <a:r>
              <a:rPr lang="es-MX" dirty="0"/>
              <a:t>Inyectar a la cerda y retirar rápido la jeringa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6" y="1666816"/>
            <a:ext cx="3670367" cy="1148097"/>
          </a:xfrm>
        </p:spPr>
        <p:txBody>
          <a:bodyPr>
            <a:normAutofit/>
          </a:bodyPr>
          <a:lstStyle/>
          <a:p>
            <a:r>
              <a:rPr lang="es-MX" dirty="0"/>
              <a:t>Cuando inyecte a cerdas en las jaulas, la jaula en sí es el único medio de sujeción que usted necesita</a:t>
            </a:r>
            <a:r>
              <a:rPr lang="en-US" sz="1700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64" y="1869691"/>
            <a:ext cx="1267635" cy="742345"/>
          </a:xfrm>
        </p:spPr>
        <p:txBody>
          <a:bodyPr/>
          <a:lstStyle/>
          <a:p>
            <a:r>
              <a:rPr lang="en-US" dirty="0"/>
              <a:t>Paso 6</a:t>
            </a:r>
          </a:p>
        </p:txBody>
      </p:sp>
    </p:spTree>
    <p:extLst>
      <p:ext uri="{BB962C8B-B14F-4D97-AF65-F5344CB8AC3E}">
        <p14:creationId xmlns:p14="http://schemas.microsoft.com/office/powerpoint/2010/main" val="229349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8E57FBF-D3F6-4D97-8845-256F71C796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694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2819026"/>
            <a:ext cx="4789048" cy="4567436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Por lo regular, lo mejor es acercarse a la cerda por detrás e inyectarla rápidamente en el músculo del cuello sin sujetarla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Mantener sus rodillas ligeramente flexionadas mientras trabaja en los corrales</a:t>
            </a:r>
            <a:r>
              <a:rPr lang="en-US" dirty="0"/>
              <a:t>.</a:t>
            </a:r>
          </a:p>
          <a:p>
            <a:pPr lvl="0"/>
            <a:r>
              <a:rPr lang="es-MX" dirty="0"/>
              <a:t>En ocasiones, es preferible separar a una cerda en un corral de tratamiento y posteriormente ponerle la inyección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6"/>
            <a:ext cx="3670367" cy="1327843"/>
          </a:xfrm>
        </p:spPr>
        <p:txBody>
          <a:bodyPr>
            <a:normAutofit/>
          </a:bodyPr>
          <a:lstStyle/>
          <a:p>
            <a:r>
              <a:rPr lang="es-MX" dirty="0"/>
              <a:t>En ambientes de alojamiento en grupo las inyecciones pueden ser administradas sujetando o no a los animales</a:t>
            </a:r>
            <a:r>
              <a:rPr lang="en-US" sz="1700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" y="1875744"/>
            <a:ext cx="1267635" cy="742345"/>
          </a:xfrm>
        </p:spPr>
        <p:txBody>
          <a:bodyPr/>
          <a:lstStyle/>
          <a:p>
            <a:r>
              <a:rPr lang="en-US" dirty="0"/>
              <a:t>Paso 7</a:t>
            </a:r>
          </a:p>
        </p:txBody>
      </p:sp>
    </p:spTree>
    <p:extLst>
      <p:ext uri="{BB962C8B-B14F-4D97-AF65-F5344CB8AC3E}">
        <p14:creationId xmlns:p14="http://schemas.microsoft.com/office/powerpoint/2010/main" val="360076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B05-81AF-491F-AC1C-BF145299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Vacunación</a:t>
            </a:r>
            <a:r>
              <a:rPr lang="en-US" dirty="0"/>
              <a:t> y </a:t>
            </a:r>
            <a:r>
              <a:rPr lang="en-US" dirty="0" err="1"/>
              <a:t>Tratamiento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1A12-AA95-4684-AB96-971F871B4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4" y="2614613"/>
            <a:ext cx="4680586" cy="4567436"/>
          </a:xfrm>
        </p:spPr>
        <p:txBody>
          <a:bodyPr>
            <a:normAutofit lnSpcReduction="10000"/>
          </a:bodyPr>
          <a:lstStyle/>
          <a:p>
            <a:pPr lvl="0"/>
            <a:r>
              <a:rPr lang="es-MX" dirty="0"/>
              <a:t>Si usted se mete a una jaula, tenga cuidado de no resbalarse con el excremento o placentas</a:t>
            </a:r>
            <a:r>
              <a:rPr lang="en-US" dirty="0"/>
              <a:t>.</a:t>
            </a:r>
          </a:p>
          <a:p>
            <a:pPr lvl="0"/>
            <a:r>
              <a:rPr lang="es-MX" dirty="0"/>
              <a:t>Poner atención en la cerda. La cerda querrá proteger a sus cerditos y quizá intente morderle la mano o el brazo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Colocarse en cuclillas para levantar a los cerditos, no doblar la cintura ni alzar a los cerditos utilizando los músculos de la espalda</a:t>
            </a:r>
            <a:r>
              <a:rPr lang="en-US" dirty="0"/>
              <a:t>. </a:t>
            </a:r>
          </a:p>
          <a:p>
            <a:pPr lvl="0"/>
            <a:r>
              <a:rPr lang="es-MX" dirty="0"/>
              <a:t>Si usted está trabajando desde afuera de la jaula, no se incline sobre su costado y se estire demasiado, ya que esto también puede tensar los músculos de la espalda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FABD-47A4-41EF-8F61-D8C6E0C7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55" y="1582997"/>
            <a:ext cx="3670367" cy="1031616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En las naves o edificios de maternidad, usted tendrá que alzar a los cerditos para inyectarlos</a:t>
            </a:r>
            <a:r>
              <a:rPr lang="en-US" sz="1700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C0D75-4560-452E-ADB4-A788D0230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4" y="1727633"/>
            <a:ext cx="1267635" cy="742345"/>
          </a:xfrm>
        </p:spPr>
        <p:txBody>
          <a:bodyPr/>
          <a:lstStyle/>
          <a:p>
            <a:r>
              <a:rPr lang="en-US" dirty="0"/>
              <a:t>Paso 8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F66E88C-AD50-4E15-89EB-57C537A6D1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2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97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860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Office Theme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  <vt:lpstr>Vacunación y Tratamiento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Higgins</dc:creator>
  <cp:lastModifiedBy>AgCreate</cp:lastModifiedBy>
  <cp:revision>65</cp:revision>
  <cp:lastPrinted>2019-01-18T18:40:15Z</cp:lastPrinted>
  <dcterms:created xsi:type="dcterms:W3CDTF">2018-11-29T21:09:34Z</dcterms:created>
  <dcterms:modified xsi:type="dcterms:W3CDTF">2019-02-25T17:48:52Z</dcterms:modified>
</cp:coreProperties>
</file>